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3" r:id="rId3"/>
    <p:sldId id="274" r:id="rId4"/>
    <p:sldId id="277" r:id="rId5"/>
    <p:sldId id="278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37" d="100"/>
          <a:sy n="37" d="100"/>
        </p:scale>
        <p:origin x="60" y="8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Quelle est la règle ?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2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86A3748-466D-4FF8-8EAD-E2ED20BFE2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B95D587-C94C-42DD-B801-81DAA831AD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28C2BEA1-1E0F-48A8-9256-6F31952A1B87}"/>
              </a:ext>
            </a:extLst>
          </p:cNvPr>
          <p:cNvSpPr txBox="1">
            <a:spLocks/>
          </p:cNvSpPr>
          <p:nvPr/>
        </p:nvSpPr>
        <p:spPr>
          <a:xfrm>
            <a:off x="762002" y="1543050"/>
            <a:ext cx="4914900" cy="4351338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>
                <a:latin typeface="Arial" panose="020B0604020202020204" pitchFamily="34" charset="0"/>
                <a:cs typeface="Arial" panose="020B0604020202020204" pitchFamily="34" charset="0"/>
              </a:rPr>
              <a:t>gâteau</a:t>
            </a:r>
          </a:p>
          <a:p>
            <a:r>
              <a:rPr lang="fr-FR" sz="3600">
                <a:latin typeface="Arial" panose="020B0604020202020204" pitchFamily="34" charset="0"/>
                <a:cs typeface="Arial" panose="020B0604020202020204" pitchFamily="34" charset="0"/>
              </a:rPr>
              <a:t>garage</a:t>
            </a:r>
          </a:p>
          <a:p>
            <a:r>
              <a:rPr lang="fr-FR" sz="3600">
                <a:latin typeface="Arial" panose="020B0604020202020204" pitchFamily="34" charset="0"/>
                <a:cs typeface="Arial" panose="020B0604020202020204" pitchFamily="34" charset="0"/>
              </a:rPr>
              <a:t>gorille</a:t>
            </a:r>
          </a:p>
          <a:p>
            <a:r>
              <a:rPr lang="fr-FR" sz="3600">
                <a:latin typeface="Arial" panose="020B0604020202020204" pitchFamily="34" charset="0"/>
                <a:cs typeface="Arial" panose="020B0604020202020204" pitchFamily="34" charset="0"/>
              </a:rPr>
              <a:t>gourde</a:t>
            </a:r>
          </a:p>
          <a:p>
            <a:r>
              <a:rPr lang="fr-FR" sz="3600">
                <a:latin typeface="Arial" panose="020B0604020202020204" pitchFamily="34" charset="0"/>
                <a:cs typeface="Arial" panose="020B0604020202020204" pitchFamily="34" charset="0"/>
              </a:rPr>
              <a:t>guitare</a:t>
            </a:r>
          </a:p>
          <a:p>
            <a:r>
              <a:rPr lang="fr-FR" sz="3600">
                <a:latin typeface="Arial" panose="020B0604020202020204" pitchFamily="34" charset="0"/>
                <a:cs typeface="Arial" panose="020B0604020202020204" pitchFamily="34" charset="0"/>
              </a:rPr>
              <a:t>guéri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/>
          </a:p>
          <a:p>
            <a:endParaRPr lang="fr-FR" dirty="0"/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51D5A16C-BBB8-47EC-9EE1-BCC720397CC6}"/>
              </a:ext>
            </a:extLst>
          </p:cNvPr>
          <p:cNvSpPr txBox="1">
            <a:spLocks/>
          </p:cNvSpPr>
          <p:nvPr/>
        </p:nvSpPr>
        <p:spPr>
          <a:xfrm>
            <a:off x="6057901" y="1552375"/>
            <a:ext cx="4914900" cy="4351338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girafe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gite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geler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genre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gyrophare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4FF91993-4AC0-4734-8448-6581872A59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A35220E-876C-4812-AF5D-277C778BA2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766404B4-4ADF-4C9C-911E-D74414260E8A}"/>
              </a:ext>
            </a:extLst>
          </p:cNvPr>
          <p:cNvSpPr txBox="1">
            <a:spLocks/>
          </p:cNvSpPr>
          <p:nvPr/>
        </p:nvSpPr>
        <p:spPr>
          <a:xfrm>
            <a:off x="685804" y="1528719"/>
            <a:ext cx="4914900" cy="4351338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b="1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36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â</a:t>
            </a:r>
            <a:r>
              <a:rPr lang="fr-FR" sz="3600" b="1">
                <a:latin typeface="Arial" panose="020B0604020202020204" pitchFamily="34" charset="0"/>
                <a:cs typeface="Arial" panose="020B0604020202020204" pitchFamily="34" charset="0"/>
              </a:rPr>
              <a:t>teau</a:t>
            </a:r>
            <a:endParaRPr lang="fr-FR" sz="3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600" b="1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36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3600">
                <a:latin typeface="Arial" panose="020B0604020202020204" pitchFamily="34" charset="0"/>
                <a:cs typeface="Arial" panose="020B0604020202020204" pitchFamily="34" charset="0"/>
              </a:rPr>
              <a:t>rage</a:t>
            </a:r>
          </a:p>
          <a:p>
            <a:r>
              <a:rPr lang="fr-FR" sz="3600" b="1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36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3600">
                <a:latin typeface="Arial" panose="020B0604020202020204" pitchFamily="34" charset="0"/>
                <a:cs typeface="Arial" panose="020B0604020202020204" pitchFamily="34" charset="0"/>
              </a:rPr>
              <a:t>rille</a:t>
            </a:r>
          </a:p>
          <a:p>
            <a:r>
              <a:rPr lang="fr-FR" sz="3600" b="1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36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3600">
                <a:latin typeface="Arial" panose="020B0604020202020204" pitchFamily="34" charset="0"/>
                <a:cs typeface="Arial" panose="020B0604020202020204" pitchFamily="34" charset="0"/>
              </a:rPr>
              <a:t>urde</a:t>
            </a:r>
          </a:p>
          <a:p>
            <a:r>
              <a:rPr lang="fr-FR" sz="3600" b="1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36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ui</a:t>
            </a:r>
            <a:r>
              <a:rPr lang="fr-FR" sz="3600">
                <a:latin typeface="Arial" panose="020B0604020202020204" pitchFamily="34" charset="0"/>
                <a:cs typeface="Arial" panose="020B0604020202020204" pitchFamily="34" charset="0"/>
              </a:rPr>
              <a:t>tare</a:t>
            </a:r>
          </a:p>
          <a:p>
            <a:r>
              <a:rPr lang="fr-FR" sz="3600" b="1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36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ué</a:t>
            </a:r>
            <a:r>
              <a:rPr lang="fr-FR" sz="3600">
                <a:latin typeface="Arial" panose="020B0604020202020204" pitchFamily="34" charset="0"/>
                <a:cs typeface="Arial" panose="020B0604020202020204" pitchFamily="34" charset="0"/>
              </a:rPr>
              <a:t>ri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/>
          </a:p>
          <a:p>
            <a:endParaRPr lang="fr-FR" dirty="0"/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551DF696-3FC1-48ED-BD74-1F16FC8E93EF}"/>
              </a:ext>
            </a:extLst>
          </p:cNvPr>
          <p:cNvSpPr txBox="1">
            <a:spLocks/>
          </p:cNvSpPr>
          <p:nvPr/>
        </p:nvSpPr>
        <p:spPr>
          <a:xfrm>
            <a:off x="5965659" y="1554502"/>
            <a:ext cx="4914900" cy="4351338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rafe</a:t>
            </a:r>
          </a:p>
          <a:p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te</a:t>
            </a:r>
          </a:p>
          <a:p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ler</a:t>
            </a:r>
          </a:p>
          <a:p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nre</a:t>
            </a:r>
          </a:p>
          <a:p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rophare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66017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B00A13F-1D7C-4D87-898E-CAE90C8AB9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2BE67F1-4EF7-4842-AB35-51BD58D876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6159C37-2E1C-4FB2-AAF4-BDEF782FC22A}"/>
              </a:ext>
            </a:extLst>
          </p:cNvPr>
          <p:cNvSpPr/>
          <p:nvPr/>
        </p:nvSpPr>
        <p:spPr>
          <a:xfrm>
            <a:off x="548162" y="1059815"/>
            <a:ext cx="10439400" cy="486918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FD62FA0E-2D1D-43DA-B1A1-364AC8ACF3F8}"/>
              </a:ext>
            </a:extLst>
          </p:cNvPr>
          <p:cNvSpPr txBox="1"/>
          <p:nvPr/>
        </p:nvSpPr>
        <p:spPr>
          <a:xfrm>
            <a:off x="521970" y="2831126"/>
            <a:ext cx="25679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  Je veux écrire le son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3F6F9626-E90F-45E4-9C53-45DA82548DAC}"/>
              </a:ext>
            </a:extLst>
          </p:cNvPr>
          <p:cNvCxnSpPr>
            <a:cxnSpLocks/>
          </p:cNvCxnSpPr>
          <p:nvPr/>
        </p:nvCxnSpPr>
        <p:spPr>
          <a:xfrm flipV="1">
            <a:off x="2832644" y="2226361"/>
            <a:ext cx="1143000" cy="114820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11E42CA4-DD6D-4F51-80C0-0E5F3ED61224}"/>
              </a:ext>
            </a:extLst>
          </p:cNvPr>
          <p:cNvCxnSpPr>
            <a:cxnSpLocks/>
          </p:cNvCxnSpPr>
          <p:nvPr/>
        </p:nvCxnSpPr>
        <p:spPr>
          <a:xfrm>
            <a:off x="2804160" y="3373248"/>
            <a:ext cx="1143000" cy="108445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248673DB-E740-4CB0-ACFB-9AAF93FE3C4F}"/>
              </a:ext>
            </a:extLst>
          </p:cNvPr>
          <p:cNvSpPr txBox="1"/>
          <p:nvPr/>
        </p:nvSpPr>
        <p:spPr>
          <a:xfrm>
            <a:off x="3947160" y="1869051"/>
            <a:ext cx="96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g ]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9DC8D18D-3E3B-42DD-82A2-CC77749D0D77}"/>
              </a:ext>
            </a:extLst>
          </p:cNvPr>
          <p:cNvSpPr txBox="1"/>
          <p:nvPr/>
        </p:nvSpPr>
        <p:spPr>
          <a:xfrm>
            <a:off x="3947160" y="4165312"/>
            <a:ext cx="96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j ]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DAD5492-9911-4A05-8E3E-0513E35A3DF4}"/>
              </a:ext>
            </a:extLst>
          </p:cNvPr>
          <p:cNvSpPr txBox="1"/>
          <p:nvPr/>
        </p:nvSpPr>
        <p:spPr>
          <a:xfrm>
            <a:off x="4648200" y="1897977"/>
            <a:ext cx="2118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devant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B91D3578-0B9B-46B4-B7AD-2D61A7A1E4E4}"/>
              </a:ext>
            </a:extLst>
          </p:cNvPr>
          <p:cNvSpPr txBox="1"/>
          <p:nvPr/>
        </p:nvSpPr>
        <p:spPr>
          <a:xfrm>
            <a:off x="4831079" y="4195973"/>
            <a:ext cx="18735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devant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7A68646F-61E0-4C4C-96BD-2BE2907D205C}"/>
              </a:ext>
            </a:extLst>
          </p:cNvPr>
          <p:cNvSpPr txBox="1"/>
          <p:nvPr/>
        </p:nvSpPr>
        <p:spPr>
          <a:xfrm>
            <a:off x="7056120" y="1406842"/>
            <a:ext cx="3543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 a, o, u : j’écris : </a:t>
            </a:r>
            <a:r>
              <a:rPr lang="fr-FR" sz="3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4ADDD925-D8C7-4CD5-847A-7A4C2D08EB14}"/>
              </a:ext>
            </a:extLst>
          </p:cNvPr>
          <p:cNvSpPr txBox="1"/>
          <p:nvPr/>
        </p:nvSpPr>
        <p:spPr>
          <a:xfrm>
            <a:off x="7102474" y="2161438"/>
            <a:ext cx="33674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e , i : j’écris : </a:t>
            </a:r>
            <a:r>
              <a:rPr lang="fr-FR" sz="32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</a:t>
            </a:r>
          </a:p>
        </p:txBody>
      </p: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3DC437A7-633E-48DE-BA15-4AE4EE938973}"/>
              </a:ext>
            </a:extLst>
          </p:cNvPr>
          <p:cNvCxnSpPr>
            <a:cxnSpLocks/>
          </p:cNvCxnSpPr>
          <p:nvPr/>
        </p:nvCxnSpPr>
        <p:spPr>
          <a:xfrm flipV="1">
            <a:off x="6484620" y="1860509"/>
            <a:ext cx="800102" cy="40215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D8C9E11A-4F1B-421F-85D7-155BAFE239F6}"/>
              </a:ext>
            </a:extLst>
          </p:cNvPr>
          <p:cNvCxnSpPr>
            <a:cxnSpLocks/>
          </p:cNvCxnSpPr>
          <p:nvPr/>
        </p:nvCxnSpPr>
        <p:spPr>
          <a:xfrm>
            <a:off x="6484620" y="2291590"/>
            <a:ext cx="800102" cy="27200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>
            <a:extLst>
              <a:ext uri="{FF2B5EF4-FFF2-40B4-BE49-F238E27FC236}">
                <a16:creationId xmlns:a16="http://schemas.microsoft.com/office/drawing/2014/main" id="{A5E481C8-268F-4ADC-8F51-EDE40026270B}"/>
              </a:ext>
            </a:extLst>
          </p:cNvPr>
          <p:cNvSpPr txBox="1"/>
          <p:nvPr/>
        </p:nvSpPr>
        <p:spPr>
          <a:xfrm>
            <a:off x="7056120" y="3703103"/>
            <a:ext cx="3543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e , i : j’écris : </a:t>
            </a:r>
            <a:r>
              <a:rPr lang="fr-FR" sz="3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4E8EFECE-88C8-4922-B9D4-E6A5D90EBDD4}"/>
              </a:ext>
            </a:extLst>
          </p:cNvPr>
          <p:cNvSpPr txBox="1"/>
          <p:nvPr/>
        </p:nvSpPr>
        <p:spPr>
          <a:xfrm>
            <a:off x="7284722" y="4457699"/>
            <a:ext cx="33388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a , o : j’écris : </a:t>
            </a:r>
            <a:r>
              <a:rPr lang="fr-FR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</a:t>
            </a:r>
          </a:p>
        </p:txBody>
      </p: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3DC89725-AB9D-45A1-A68C-69E17AEE10CF}"/>
              </a:ext>
            </a:extLst>
          </p:cNvPr>
          <p:cNvCxnSpPr>
            <a:cxnSpLocks/>
          </p:cNvCxnSpPr>
          <p:nvPr/>
        </p:nvCxnSpPr>
        <p:spPr>
          <a:xfrm flipV="1">
            <a:off x="6484620" y="4156770"/>
            <a:ext cx="800102" cy="40215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6E6AA2C9-57D6-41EA-8E0A-F1CA5F47ABFD}"/>
              </a:ext>
            </a:extLst>
          </p:cNvPr>
          <p:cNvCxnSpPr>
            <a:cxnSpLocks/>
          </p:cNvCxnSpPr>
          <p:nvPr/>
        </p:nvCxnSpPr>
        <p:spPr>
          <a:xfrm>
            <a:off x="6484620" y="4587851"/>
            <a:ext cx="800102" cy="27200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Image 24">
            <a:extLst>
              <a:ext uri="{FF2B5EF4-FFF2-40B4-BE49-F238E27FC236}">
                <a16:creationId xmlns:a16="http://schemas.microsoft.com/office/drawing/2014/main" id="{06E9433E-2DA4-4204-ACBB-C741A430F3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899" y="4859854"/>
            <a:ext cx="662642" cy="729932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DB3F1E20-CD2D-458E-A085-241CAE45163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8589" y="2520220"/>
            <a:ext cx="837262" cy="58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180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Je m’entraine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7" name="Espace réservé du contenu 2">
            <a:extLst>
              <a:ext uri="{FF2B5EF4-FFF2-40B4-BE49-F238E27FC236}">
                <a16:creationId xmlns:a16="http://schemas.microsoft.com/office/drawing/2014/main" id="{3E6AE41C-D2C4-4542-9AFE-47D7180D6D0F}"/>
              </a:ext>
            </a:extLst>
          </p:cNvPr>
          <p:cNvSpPr txBox="1">
            <a:spLocks/>
          </p:cNvSpPr>
          <p:nvPr/>
        </p:nvSpPr>
        <p:spPr>
          <a:xfrm>
            <a:off x="838200" y="1480366"/>
            <a:ext cx="10515600" cy="5284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743F966-251A-498A-8348-52C0E05B66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D9D4582-474E-4610-AAA0-436EF3449C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FD027C69-7FC1-4870-96B2-1690FB8BA8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42815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fr-FR" sz="5400" dirty="0" err="1">
                <a:latin typeface="Arial" panose="020B0604020202020204" pitchFamily="34" charset="0"/>
                <a:cs typeface="Arial" panose="020B0604020202020204" pitchFamily="34" charset="0"/>
              </a:rPr>
              <a:t>aspiller</a:t>
            </a: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fr-FR" sz="5400" dirty="0" err="1">
                <a:latin typeface="Arial" panose="020B0604020202020204" pitchFamily="34" charset="0"/>
                <a:cs typeface="Arial" panose="020B0604020202020204" pitchFamily="34" charset="0"/>
              </a:rPr>
              <a:t>idon</a:t>
            </a: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5400" dirty="0" err="1">
                <a:latin typeface="Arial" panose="020B0604020202020204" pitchFamily="34" charset="0"/>
                <a:cs typeface="Arial" panose="020B0604020202020204" pitchFamily="34" charset="0"/>
              </a:rPr>
              <a:t>nei_e</a:t>
            </a: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_orge</a:t>
            </a:r>
          </a:p>
          <a:p>
            <a:pPr marL="0" indent="0" algn="ctr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659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108</Words>
  <Application>Microsoft Office PowerPoint</Application>
  <PresentationFormat>Grand écran</PresentationFormat>
  <Paragraphs>46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Quelle est la règle ? </vt:lpstr>
      <vt:lpstr>Quelle est la règle ? </vt:lpstr>
      <vt:lpstr>Quelle est la règle ? </vt:lpstr>
      <vt:lpstr>La règle : </vt:lpstr>
      <vt:lpstr>Je m’entraine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17</cp:revision>
  <dcterms:created xsi:type="dcterms:W3CDTF">2021-07-17T07:25:24Z</dcterms:created>
  <dcterms:modified xsi:type="dcterms:W3CDTF">2021-08-21T19:17:52Z</dcterms:modified>
</cp:coreProperties>
</file>